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6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07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8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1907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1907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88" y="1136439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6" y="1040266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4426</TotalTime>
  <Words>1946</Words>
  <Application>Microsoft Office PowerPoint</Application>
  <PresentationFormat>Widescreen</PresentationFormat>
  <Paragraphs>482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172</cp:revision>
  <dcterms:created xsi:type="dcterms:W3CDTF">2022-03-28T18:43:16Z</dcterms:created>
  <dcterms:modified xsi:type="dcterms:W3CDTF">2022-09-04T21:26:22Z</dcterms:modified>
</cp:coreProperties>
</file>